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9"/>
  </p:notesMasterIdLst>
  <p:handoutMasterIdLst>
    <p:handoutMasterId r:id="rId40"/>
  </p:handoutMasterIdLst>
  <p:sldIdLst>
    <p:sldId id="593" r:id="rId6"/>
    <p:sldId id="594" r:id="rId7"/>
    <p:sldId id="601" r:id="rId8"/>
    <p:sldId id="629" r:id="rId9"/>
    <p:sldId id="633" r:id="rId10"/>
    <p:sldId id="600" r:id="rId11"/>
    <p:sldId id="631" r:id="rId12"/>
    <p:sldId id="537" r:id="rId13"/>
    <p:sldId id="538" r:id="rId14"/>
    <p:sldId id="542" r:id="rId15"/>
    <p:sldId id="545" r:id="rId16"/>
    <p:sldId id="623" r:id="rId17"/>
    <p:sldId id="626" r:id="rId18"/>
    <p:sldId id="548" r:id="rId19"/>
    <p:sldId id="550" r:id="rId20"/>
    <p:sldId id="552" r:id="rId21"/>
    <p:sldId id="553" r:id="rId22"/>
    <p:sldId id="627" r:id="rId23"/>
    <p:sldId id="624" r:id="rId24"/>
    <p:sldId id="554" r:id="rId25"/>
    <p:sldId id="555" r:id="rId26"/>
    <p:sldId id="589" r:id="rId27"/>
    <p:sldId id="557" r:id="rId28"/>
    <p:sldId id="560" r:id="rId29"/>
    <p:sldId id="564" r:id="rId30"/>
    <p:sldId id="562" r:id="rId31"/>
    <p:sldId id="634" r:id="rId32"/>
    <p:sldId id="628" r:id="rId33"/>
    <p:sldId id="635" r:id="rId34"/>
    <p:sldId id="591" r:id="rId35"/>
    <p:sldId id="632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33"/>
            <p14:sldId id="600"/>
            <p14:sldId id="631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634"/>
            <p14:sldId id="628"/>
            <p14:sldId id="635"/>
          </p14:sldIdLst>
        </p14:section>
        <p14:section name="Conclusion" id="{9286E23B-2FC3-40A0-8C1A-42589FB25A33}">
          <p14:sldIdLst>
            <p14:sldId id="591"/>
            <p14:sldId id="63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D2A010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88" d="100"/>
          <a:sy n="88" d="100"/>
        </p:scale>
        <p:origin x="27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9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 descr="C:\Trash\sinaps.png">
            <a:extLst>
              <a:ext uri="{FF2B5EF4-FFF2-40B4-BE49-F238E27FC236}">
                <a16:creationId xmlns:a16="http://schemas.microsoft.com/office/drawing/2014/main" id="{69ECAA01-B818-495A-BC93-709351F3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3276600"/>
            <a:ext cx="5578970" cy="2869689"/>
          </a:xfrm>
          <a:prstGeom prst="roundRect">
            <a:avLst>
              <a:gd name="adj" fmla="val 19416"/>
            </a:avLst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09205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60944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1270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82603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53616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42125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59565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015002-57A9-40DF-90C4-5147042A8219}"/>
              </a:ext>
            </a:extLst>
          </p:cNvPr>
          <p:cNvGrpSpPr/>
          <p:nvPr/>
        </p:nvGrpSpPr>
        <p:grpSpPr>
          <a:xfrm>
            <a:off x="6157825" y="3822267"/>
            <a:ext cx="5023804" cy="2106007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F24FB-4B12-4AFA-8812-BEFF7610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7F884-65D8-4F6B-B6B3-6AAC2883180D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B4D7C-E591-456F-98A7-6599F81DE221}"/>
              </a:ext>
            </a:extLst>
          </p:cNvPr>
          <p:cNvSpPr txBox="1"/>
          <p:nvPr/>
        </p:nvSpPr>
        <p:spPr>
          <a:xfrm rot="576164">
            <a:off x="5347088" y="3683462"/>
            <a:ext cx="11015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8128"/>
              </p:ext>
            </p:extLst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Slow?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826951"/>
            <a:ext cx="3429001" cy="44214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B7C47F-6D35-4735-A802-30E04291E555}"/>
              </a:ext>
            </a:extLst>
          </p:cNvPr>
          <p:cNvGrpSpPr/>
          <p:nvPr/>
        </p:nvGrpSpPr>
        <p:grpSpPr>
          <a:xfrm>
            <a:off x="5094892" y="758377"/>
            <a:ext cx="3742720" cy="1451423"/>
            <a:chOff x="7085012" y="4519320"/>
            <a:chExt cx="4458687" cy="1729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E6547-0593-4E14-A442-56CC4D98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E9577-0D86-4F18-9661-E61252F68CC7}"/>
                </a:ext>
              </a:extLst>
            </p:cNvPr>
            <p:cNvSpPr txBox="1"/>
            <p:nvPr/>
          </p:nvSpPr>
          <p:spPr>
            <a:xfrm rot="20877217">
              <a:off x="9047440" y="4519320"/>
              <a:ext cx="1080939" cy="54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Резултат с изображение за text icon">
            <a:extLst>
              <a:ext uri="{FF2B5EF4-FFF2-40B4-BE49-F238E27FC236}">
                <a16:creationId xmlns:a16="http://schemas.microsoft.com/office/drawing/2014/main" id="{38D2E4D1-58EC-4778-91EA-B9690F8B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56" y="1591152"/>
            <a:ext cx="1301828" cy="1152048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913"/>
              </p:ext>
            </p:extLst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59365"/>
              </p:ext>
            </p:extLst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Strings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noProof="1"/>
              <a:t>,</a:t>
            </a:r>
            <a:br>
              <a:rPr lang="en-US" noProof="1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noProof="1"/>
              <a:t>,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efficiently builds / modifies 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96656"/>
            <a:ext cx="2894668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C2160B-A20F-40FB-BD41-DC143287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1" y="5601645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D2BE-0DCC-4FF0-9929-82BEB79A0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28349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599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88" y="194324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1017" y="401802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44AEA-1454-478A-87A6-08C64EFCDCFA}"/>
              </a:ext>
            </a:extLst>
          </p:cNvPr>
          <p:cNvSpPr/>
          <p:nvPr/>
        </p:nvSpPr>
        <p:spPr>
          <a:xfrm>
            <a:off x="5486403" y="2668453"/>
            <a:ext cx="6191394" cy="2055947"/>
          </a:xfrm>
          <a:prstGeom prst="roundRect">
            <a:avLst>
              <a:gd name="adj" fmla="val 1348"/>
            </a:avLst>
          </a:prstGeom>
          <a:solidFill>
            <a:srgbClr val="F0A22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94485"/>
              </p:ext>
            </p:extLst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75127"/>
              </p:ext>
            </p:extLst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2026</Words>
  <Application>Microsoft Office PowerPoint</Application>
  <PresentationFormat>Custom</PresentationFormat>
  <Paragraphs>459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Strings and Text Processing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2017-10-24T09:14:05Z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